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3" r:id="rId18"/>
    <p:sldId id="276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47657"/>
      </p:ext>
    </p:extLst>
  </p:cSld>
  <p:clrMapOvr>
    <a:masterClrMapping/>
  </p:clrMapOvr>
  <p:transition spd="slow" advClick="0" advTm="9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07913"/>
      </p:ext>
    </p:extLst>
  </p:cSld>
  <p:clrMapOvr>
    <a:masterClrMapping/>
  </p:clrMapOvr>
  <p:transition spd="slow" advClick="0" advTm="9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509188"/>
      </p:ext>
    </p:extLst>
  </p:cSld>
  <p:clrMapOvr>
    <a:masterClrMapping/>
  </p:clrMapOvr>
  <p:transition spd="slow" advClick="0" advTm="9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44374"/>
      </p:ext>
    </p:extLst>
  </p:cSld>
  <p:clrMapOvr>
    <a:masterClrMapping/>
  </p:clrMapOvr>
  <p:transition spd="slow" advClick="0" advTm="9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59191"/>
      </p:ext>
    </p:extLst>
  </p:cSld>
  <p:clrMapOvr>
    <a:masterClrMapping/>
  </p:clrMapOvr>
  <p:transition spd="slow" advClick="0" advTm="9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1947"/>
      </p:ext>
    </p:extLst>
  </p:cSld>
  <p:clrMapOvr>
    <a:masterClrMapping/>
  </p:clrMapOvr>
  <p:transition spd="slow" advClick="0" advTm="9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40043"/>
      </p:ext>
    </p:extLst>
  </p:cSld>
  <p:clrMapOvr>
    <a:masterClrMapping/>
  </p:clrMapOvr>
  <p:transition spd="slow" advClick="0" advTm="9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867957"/>
      </p:ext>
    </p:extLst>
  </p:cSld>
  <p:clrMapOvr>
    <a:masterClrMapping/>
  </p:clrMapOvr>
  <p:transition spd="slow" advClick="0" advTm="9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52970"/>
      </p:ext>
    </p:extLst>
  </p:cSld>
  <p:clrMapOvr>
    <a:masterClrMapping/>
  </p:clrMapOvr>
  <p:transition spd="slow" advClick="0" advTm="9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946577"/>
      </p:ext>
    </p:extLst>
  </p:cSld>
  <p:clrMapOvr>
    <a:masterClrMapping/>
  </p:clrMapOvr>
  <p:transition spd="slow" advClick="0" advTm="9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8096"/>
      </p:ext>
    </p:extLst>
  </p:cSld>
  <p:clrMapOvr>
    <a:masterClrMapping/>
  </p:clrMapOvr>
  <p:transition spd="slow" advClick="0" advTm="9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5778-F443-4F17-A8E5-33A55045B384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56841-28AA-46D9-A3F8-ABC34C73F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8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9000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Йәмле Еҙем буйҙар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Йәмле Еҙем буйҙар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35654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51" y="-212"/>
            <a:ext cx="12310397" cy="6858212"/>
          </a:xfrm>
        </p:spPr>
      </p:pic>
    </p:spTree>
    <p:extLst>
      <p:ext uri="{BB962C8B-B14F-4D97-AF65-F5344CB8AC3E}">
        <p14:creationId xmlns:p14="http://schemas.microsoft.com/office/powerpoint/2010/main" val="2010367831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89"/>
            <a:ext cx="12192000" cy="6861658"/>
          </a:xfrm>
        </p:spPr>
      </p:pic>
    </p:spTree>
    <p:extLst>
      <p:ext uri="{BB962C8B-B14F-4D97-AF65-F5344CB8AC3E}">
        <p14:creationId xmlns:p14="http://schemas.microsoft.com/office/powerpoint/2010/main" val="1914569341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06"/>
            <a:ext cx="12192000" cy="6906006"/>
          </a:xfrm>
        </p:spPr>
      </p:pic>
    </p:spTree>
    <p:extLst>
      <p:ext uri="{BB962C8B-B14F-4D97-AF65-F5344CB8AC3E}">
        <p14:creationId xmlns:p14="http://schemas.microsoft.com/office/powerpoint/2010/main" val="3631092102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46"/>
            <a:ext cx="12192000" cy="6986117"/>
          </a:xfrm>
        </p:spPr>
      </p:pic>
    </p:spTree>
    <p:extLst>
      <p:ext uri="{BB962C8B-B14F-4D97-AF65-F5344CB8AC3E}">
        <p14:creationId xmlns:p14="http://schemas.microsoft.com/office/powerpoint/2010/main" val="4177461883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06"/>
            <a:ext cx="12191999" cy="6895306"/>
          </a:xfrm>
        </p:spPr>
      </p:pic>
    </p:spTree>
    <p:extLst>
      <p:ext uri="{BB962C8B-B14F-4D97-AF65-F5344CB8AC3E}">
        <p14:creationId xmlns:p14="http://schemas.microsoft.com/office/powerpoint/2010/main" val="336790312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22"/>
            <a:ext cx="12192000" cy="6880895"/>
          </a:xfrm>
        </p:spPr>
      </p:pic>
    </p:spTree>
    <p:extLst>
      <p:ext uri="{BB962C8B-B14F-4D97-AF65-F5344CB8AC3E}">
        <p14:creationId xmlns:p14="http://schemas.microsoft.com/office/powerpoint/2010/main" val="3614800768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6935894"/>
          </a:xfrm>
        </p:spPr>
      </p:pic>
    </p:spTree>
    <p:extLst>
      <p:ext uri="{BB962C8B-B14F-4D97-AF65-F5344CB8AC3E}">
        <p14:creationId xmlns:p14="http://schemas.microsoft.com/office/powerpoint/2010/main" val="1128361710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"/>
            <a:ext cx="12192000" cy="6859785"/>
          </a:xfrm>
        </p:spPr>
      </p:pic>
    </p:spTree>
    <p:extLst>
      <p:ext uri="{BB962C8B-B14F-4D97-AF65-F5344CB8AC3E}">
        <p14:creationId xmlns:p14="http://schemas.microsoft.com/office/powerpoint/2010/main" val="449574030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267"/>
          </a:xfrm>
        </p:spPr>
      </p:pic>
    </p:spTree>
    <p:extLst>
      <p:ext uri="{BB962C8B-B14F-4D97-AF65-F5344CB8AC3E}">
        <p14:creationId xmlns:p14="http://schemas.microsoft.com/office/powerpoint/2010/main" val="3186603897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23"/>
          </a:xfrm>
        </p:spPr>
      </p:pic>
    </p:spTree>
    <p:extLst>
      <p:ext uri="{BB962C8B-B14F-4D97-AF65-F5344CB8AC3E}">
        <p14:creationId xmlns:p14="http://schemas.microsoft.com/office/powerpoint/2010/main" val="1990502590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" y="58580"/>
            <a:ext cx="11491804" cy="6464140"/>
          </a:xfrm>
        </p:spPr>
      </p:pic>
    </p:spTree>
    <p:extLst>
      <p:ext uri="{BB962C8B-B14F-4D97-AF65-F5344CB8AC3E}">
        <p14:creationId xmlns:p14="http://schemas.microsoft.com/office/powerpoint/2010/main" val="3043327052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2" y="38260"/>
            <a:ext cx="12234052" cy="6881654"/>
          </a:xfrm>
        </p:spPr>
      </p:pic>
    </p:spTree>
    <p:extLst>
      <p:ext uri="{BB962C8B-B14F-4D97-AF65-F5344CB8AC3E}">
        <p14:creationId xmlns:p14="http://schemas.microsoft.com/office/powerpoint/2010/main" val="2572463070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6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1953220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" y="-26788"/>
            <a:ext cx="12183708" cy="6869343"/>
          </a:xfrm>
        </p:spPr>
      </p:pic>
    </p:spTree>
    <p:extLst>
      <p:ext uri="{BB962C8B-B14F-4D97-AF65-F5344CB8AC3E}">
        <p14:creationId xmlns:p14="http://schemas.microsoft.com/office/powerpoint/2010/main" val="1710069421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" y="-17925"/>
            <a:ext cx="12147668" cy="6849023"/>
          </a:xfrm>
        </p:spPr>
      </p:pic>
    </p:spTree>
    <p:extLst>
      <p:ext uri="{BB962C8B-B14F-4D97-AF65-F5344CB8AC3E}">
        <p14:creationId xmlns:p14="http://schemas.microsoft.com/office/powerpoint/2010/main" val="339373134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32"/>
            <a:ext cx="12192000" cy="6883232"/>
          </a:xfrm>
        </p:spPr>
      </p:pic>
    </p:spTree>
    <p:extLst>
      <p:ext uri="{BB962C8B-B14F-4D97-AF65-F5344CB8AC3E}">
        <p14:creationId xmlns:p14="http://schemas.microsoft.com/office/powerpoint/2010/main" val="293842411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318"/>
          </a:xfrm>
        </p:spPr>
      </p:pic>
    </p:spTree>
    <p:extLst>
      <p:ext uri="{BB962C8B-B14F-4D97-AF65-F5344CB8AC3E}">
        <p14:creationId xmlns:p14="http://schemas.microsoft.com/office/powerpoint/2010/main" val="2069505924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" y="0"/>
            <a:ext cx="12139323" cy="6857999"/>
          </a:xfrm>
        </p:spPr>
      </p:pic>
    </p:spTree>
    <p:extLst>
      <p:ext uri="{BB962C8B-B14F-4D97-AF65-F5344CB8AC3E}">
        <p14:creationId xmlns:p14="http://schemas.microsoft.com/office/powerpoint/2010/main" val="2464865013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2019-04-01T15:40:36Z</dcterms:created>
  <dcterms:modified xsi:type="dcterms:W3CDTF">2019-04-01T16:42:54Z</dcterms:modified>
</cp:coreProperties>
</file>